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9"/>
  </p:notesMasterIdLst>
  <p:sldIdLst>
    <p:sldId id="316" r:id="rId2"/>
    <p:sldId id="261" r:id="rId3"/>
    <p:sldId id="317" r:id="rId4"/>
    <p:sldId id="318" r:id="rId5"/>
    <p:sldId id="319" r:id="rId6"/>
    <p:sldId id="303" r:id="rId7"/>
    <p:sldId id="323" r:id="rId8"/>
    <p:sldId id="324" r:id="rId9"/>
    <p:sldId id="320" r:id="rId10"/>
    <p:sldId id="321" r:id="rId11"/>
    <p:sldId id="327" r:id="rId12"/>
    <p:sldId id="325" r:id="rId13"/>
    <p:sldId id="328" r:id="rId14"/>
    <p:sldId id="326" r:id="rId15"/>
    <p:sldId id="309" r:id="rId16"/>
    <p:sldId id="322" r:id="rId17"/>
    <p:sldId id="28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F2B"/>
    <a:srgbClr val="00B33D"/>
    <a:srgbClr val="7FABFF"/>
    <a:srgbClr val="33CC33"/>
    <a:srgbClr val="CCDDFE"/>
    <a:srgbClr val="E5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527AF5-B3F3-4F1F-8AE7-FB8303C8720E}">
  <a:tblStyle styleId="{42527AF5-B3F3-4F1F-8AE7-FB8303C872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2"/>
    <p:restoredTop sz="84748" autoAdjust="0"/>
  </p:normalViewPr>
  <p:slideViewPr>
    <p:cSldViewPr snapToGrid="0">
      <p:cViewPr varScale="1">
        <p:scale>
          <a:sx n="126" d="100"/>
          <a:sy n="126" d="100"/>
        </p:scale>
        <p:origin x="1308" y="11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566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63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294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236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92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890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38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86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37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7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52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909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c48d04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c48d04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588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87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userDrawn="1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18CC-DAC0-400C-8ED4-048309DB9A6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2355B-F534-4421-9740-AB35BF66A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6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62" r:id="rId4"/>
    <p:sldLayoutId id="2147483665" r:id="rId5"/>
    <p:sldLayoutId id="214748367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5197" y="126548"/>
            <a:ext cx="841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00B3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ty cổ phần Hunonic Việt Nam</a:t>
            </a:r>
            <a:endParaRPr lang="en-US" sz="2400" b="1" dirty="0">
              <a:solidFill>
                <a:srgbClr val="00B3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452787"/>
              </p:ext>
            </p:extLst>
          </p:nvPr>
        </p:nvGraphicFramePr>
        <p:xfrm>
          <a:off x="6187440" y="4263396"/>
          <a:ext cx="2956560" cy="880104"/>
        </p:xfrm>
        <a:graphic>
          <a:graphicData uri="http://schemas.openxmlformats.org/drawingml/2006/table">
            <a:tbl>
              <a:tblPr firstRow="1" bandRow="1">
                <a:tableStyleId>{42527AF5-B3F3-4F1F-8AE7-FB8303C8720E}</a:tableStyleId>
              </a:tblPr>
              <a:tblGrid>
                <a:gridCol w="1448007">
                  <a:extLst>
                    <a:ext uri="{9D8B030D-6E8A-4147-A177-3AD203B41FA5}">
                      <a16:colId xmlns:a16="http://schemas.microsoft.com/office/drawing/2014/main" val="2626818721"/>
                    </a:ext>
                  </a:extLst>
                </a:gridCol>
                <a:gridCol w="1508553">
                  <a:extLst>
                    <a:ext uri="{9D8B030D-6E8A-4147-A177-3AD203B41FA5}">
                      <a16:colId xmlns:a16="http://schemas.microsoft.com/office/drawing/2014/main" val="2445734033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r>
                        <a:rPr lang="en-US" sz="1400" b="0" i="1" smtClean="0">
                          <a:solidFill>
                            <a:srgbClr val="010F2B"/>
                          </a:solidFill>
                          <a:latin typeface="+mj-lt"/>
                        </a:rPr>
                        <a:t>Người</a:t>
                      </a:r>
                      <a:r>
                        <a:rPr lang="en-US" sz="1400" b="0" i="1" baseline="0" smtClean="0">
                          <a:solidFill>
                            <a:srgbClr val="010F2B"/>
                          </a:solidFill>
                          <a:latin typeface="+mj-lt"/>
                        </a:rPr>
                        <a:t> thực hiện</a:t>
                      </a:r>
                      <a:endParaRPr lang="en-US" sz="1400" b="0" i="1">
                        <a:solidFill>
                          <a:srgbClr val="010F2B"/>
                        </a:solidFill>
                        <a:latin typeface="+mj-lt"/>
                      </a:endParaRPr>
                    </a:p>
                  </a:txBody>
                  <a:tcPr marL="80009" marR="80009" marT="40004" marB="40004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1" smtClean="0">
                          <a:latin typeface="+mj-lt"/>
                        </a:rPr>
                        <a:t>: Trần</a:t>
                      </a:r>
                      <a:r>
                        <a:rPr lang="en-US" sz="1400" b="0" i="1" baseline="0" smtClean="0">
                          <a:latin typeface="+mj-lt"/>
                        </a:rPr>
                        <a:t> Đại Hiệp</a:t>
                      </a:r>
                      <a:endParaRPr lang="en-US" sz="1400" b="0" i="1">
                        <a:latin typeface="+mj-lt"/>
                      </a:endParaRPr>
                    </a:p>
                  </a:txBody>
                  <a:tcPr marL="80009" marR="80009" marT="40004" marB="40004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58238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r>
                        <a:rPr lang="en-US" sz="1400" b="0" i="1" smtClean="0">
                          <a:solidFill>
                            <a:srgbClr val="010F2B"/>
                          </a:solidFill>
                          <a:latin typeface="+mj-lt"/>
                        </a:rPr>
                        <a:t>Nhóm</a:t>
                      </a:r>
                      <a:endParaRPr lang="en-US" sz="1400" b="0" i="1">
                        <a:solidFill>
                          <a:srgbClr val="010F2B"/>
                        </a:solidFill>
                        <a:latin typeface="+mj-lt"/>
                      </a:endParaRPr>
                    </a:p>
                  </a:txBody>
                  <a:tcPr marL="80009" marR="80009" marT="40004" marB="40004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1" smtClean="0">
                          <a:latin typeface="+mj-lt"/>
                        </a:rPr>
                        <a:t>:</a:t>
                      </a:r>
                      <a:r>
                        <a:rPr lang="en-US" sz="1400" b="0" i="1" baseline="0" smtClean="0">
                          <a:latin typeface="+mj-lt"/>
                        </a:rPr>
                        <a:t> Softwave Team</a:t>
                      </a:r>
                      <a:endParaRPr lang="en-US" sz="1400" b="0" i="1">
                        <a:latin typeface="+mj-lt"/>
                      </a:endParaRPr>
                    </a:p>
                  </a:txBody>
                  <a:tcPr marL="80009" marR="80009" marT="40004" marB="40004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63212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r>
                        <a:rPr lang="en-US" sz="1400" b="0" i="1" smtClean="0">
                          <a:solidFill>
                            <a:srgbClr val="010F2B"/>
                          </a:solidFill>
                          <a:latin typeface="+mj-lt"/>
                        </a:rPr>
                        <a:t>Phòng</a:t>
                      </a:r>
                      <a:endParaRPr lang="en-US" sz="1400" b="0" i="1">
                        <a:solidFill>
                          <a:srgbClr val="010F2B"/>
                        </a:solidFill>
                        <a:latin typeface="+mj-lt"/>
                      </a:endParaRPr>
                    </a:p>
                  </a:txBody>
                  <a:tcPr marL="80009" marR="80009" marT="40004" marB="40004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1" smtClean="0">
                          <a:latin typeface="+mj-lt"/>
                        </a:rPr>
                        <a:t>: R&amp;D</a:t>
                      </a:r>
                      <a:endParaRPr lang="en-US" sz="1400" b="0" i="1">
                        <a:latin typeface="+mj-lt"/>
                      </a:endParaRPr>
                    </a:p>
                  </a:txBody>
                  <a:tcPr marL="80009" marR="80009" marT="40004" marB="40004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563884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71500" y="1240721"/>
            <a:ext cx="8001000" cy="1895823"/>
            <a:chOff x="571500" y="599952"/>
            <a:chExt cx="8001000" cy="1895823"/>
          </a:xfrm>
        </p:grpSpPr>
        <p:sp>
          <p:nvSpPr>
            <p:cNvPr id="5" name="TextBox 4"/>
            <p:cNvSpPr txBox="1"/>
            <p:nvPr/>
          </p:nvSpPr>
          <p:spPr>
            <a:xfrm>
              <a:off x="571500" y="1480112"/>
              <a:ext cx="8001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smtClean="0">
                  <a:solidFill>
                    <a:srgbClr val="010F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Báo cáo công việc trong tuần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Phát triển ứng dụng Hunonic Camera</a:t>
              </a:r>
              <a:r>
                <a:rPr lang="en-US" sz="2000" b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4" name="Picture 2" descr="Thiết bị nhà thông minh HUNONIC chính hãng, bền đẹp, giá rẻ tại Hà Nộ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710" y="599952"/>
              <a:ext cx="830580" cy="834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576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+mj-lt"/>
              </a:rPr>
              <a:t>5</a:t>
            </a:r>
            <a:r>
              <a:rPr lang="es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Chi tiết camera và quản lý thẻ nhớ SD</a:t>
            </a:r>
            <a:endParaRPr>
              <a:latin typeface="+mj-lt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mtClean="0">
                <a:latin typeface="+mn-lt"/>
              </a:rPr>
              <a:t>Giao diện và các chức năng của màn </a:t>
            </a:r>
            <a:r>
              <a:rPr lang="en-US">
                <a:latin typeface="+mn-lt"/>
              </a:rPr>
              <a:t>hình Chi tiết camera và quản lý thẻ nhớ SD</a:t>
            </a:r>
            <a:endParaRPr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9126" cy="3385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53" y="1538440"/>
            <a:ext cx="2390509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89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33;p35"/>
          <p:cNvSpPr txBox="1">
            <a:spLocks noGrp="1"/>
          </p:cNvSpPr>
          <p:nvPr>
            <p:ph type="title"/>
          </p:nvPr>
        </p:nvSpPr>
        <p:spPr>
          <a:xfrm>
            <a:off x="1116330" y="2281023"/>
            <a:ext cx="6911340" cy="581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mtClean="0"/>
              <a:t>Giao diện thông tin chi tiết camera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480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99" y="358140"/>
            <a:ext cx="3008745" cy="445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66" y="358140"/>
            <a:ext cx="3008745" cy="4450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67" y="358140"/>
            <a:ext cx="3008745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7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33;p35"/>
          <p:cNvSpPr txBox="1">
            <a:spLocks noGrp="1"/>
          </p:cNvSpPr>
          <p:nvPr>
            <p:ph type="title"/>
          </p:nvPr>
        </p:nvSpPr>
        <p:spPr>
          <a:xfrm>
            <a:off x="1116330" y="2281023"/>
            <a:ext cx="6911340" cy="581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mtClean="0"/>
              <a:t>Giao diện và chi tiết chức năng quản lý thẻ SD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45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87546" y="289560"/>
            <a:ext cx="5368908" cy="4503420"/>
            <a:chOff x="1926434" y="289560"/>
            <a:chExt cx="5368908" cy="45034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534" y="289560"/>
              <a:ext cx="3044808" cy="450342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6434" y="289560"/>
              <a:ext cx="3044808" cy="4503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398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mtClean="0">
                <a:latin typeface="+mj-lt"/>
              </a:rPr>
              <a:t>Khó khăn trong quá trình phát triển</a:t>
            </a:r>
            <a:endParaRPr b="1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862" y="1460549"/>
            <a:ext cx="6706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Thẻ thiế bị chưa thực sử ổn định, có hiện tượng cháy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Code hai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ngôn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Mất thời gian đọc hiểu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sdk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hãng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Nhiều tiểu tiết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nhỏ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lẻ. Vd: play/pause/show/hidden…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28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mtClean="0">
                <a:latin typeface="+mj-lt"/>
              </a:rPr>
              <a:t>Định hướng phát triển</a:t>
            </a:r>
            <a:endParaRPr b="1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0042" y="1197287"/>
            <a:ext cx="670637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Phát triển tiếp trên nền tảng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Hoàn thiện các chức năng còn thiếu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95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99758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59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ctrTitle" idx="4294967295"/>
          </p:nvPr>
        </p:nvSpPr>
        <p:spPr>
          <a:xfrm>
            <a:off x="3094050" y="2145000"/>
            <a:ext cx="2955900" cy="853500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</a:rPr>
              <a:t>THANKS!</a:t>
            </a:r>
            <a:endParaRPr lang="en-US" sz="3600" i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+mj-lt"/>
              </a:rPr>
              <a:t>1</a:t>
            </a:r>
            <a:r>
              <a:rPr lang="es" smtClean="0">
                <a:latin typeface="+mj-lt"/>
              </a:rPr>
              <a:t>. Đăng ký, đăng nhập</a:t>
            </a:r>
            <a:endParaRPr>
              <a:latin typeface="+mj-lt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+mn-lt"/>
              </a:rPr>
              <a:t>Giao diện và các chức năng của màn hình đăng ký đăng </a:t>
            </a:r>
            <a:r>
              <a:rPr lang="en-US" smtClean="0">
                <a:latin typeface="+mn-lt"/>
              </a:rPr>
              <a:t>nhập và chức năng đăng ký</a:t>
            </a:r>
            <a:endParaRPr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4" y="108428"/>
            <a:ext cx="2002931" cy="2962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93" y="1859280"/>
            <a:ext cx="2251407" cy="33299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+mj-lt"/>
              </a:rPr>
              <a:t>2</a:t>
            </a:r>
            <a:r>
              <a:rPr lang="es" smtClean="0">
                <a:latin typeface="+mj-lt"/>
              </a:rPr>
              <a:t>. Trang chủ</a:t>
            </a:r>
            <a:endParaRPr>
              <a:latin typeface="+mj-lt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+mn-lt"/>
              </a:rPr>
              <a:t>Giao diện và các chức năng của màn </a:t>
            </a:r>
            <a:r>
              <a:rPr lang="en-US" smtClean="0">
                <a:latin typeface="+mn-lt"/>
              </a:rPr>
              <a:t>hình trang chủ</a:t>
            </a:r>
            <a:endParaRPr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98120"/>
            <a:ext cx="3181387" cy="4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+mj-lt"/>
              </a:rPr>
              <a:t>3</a:t>
            </a:r>
            <a:r>
              <a:rPr lang="es" smtClean="0">
                <a:latin typeface="+mj-lt"/>
              </a:rPr>
              <a:t>. Cấu hình thiết bị</a:t>
            </a:r>
            <a:endParaRPr>
              <a:latin typeface="+mj-lt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+mn-lt"/>
              </a:rPr>
              <a:t>Giao diện và các chức năng của màn </a:t>
            </a:r>
            <a:r>
              <a:rPr lang="en-US" smtClean="0">
                <a:latin typeface="+mn-lt"/>
              </a:rPr>
              <a:t>hình cấu hình smartconfig</a:t>
            </a:r>
            <a:endParaRPr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3" y="208263"/>
            <a:ext cx="3232307" cy="47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29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+mj-lt"/>
              </a:rPr>
              <a:t>4</a:t>
            </a:r>
            <a:r>
              <a:rPr lang="es" smtClean="0">
                <a:latin typeface="+mj-lt"/>
              </a:rPr>
              <a:t>. Đ</a:t>
            </a:r>
            <a:r>
              <a:rPr lang="en-US" smtClean="0">
                <a:latin typeface="+mj-lt"/>
              </a:rPr>
              <a:t>i</a:t>
            </a:r>
            <a:r>
              <a:rPr lang="es" smtClean="0">
                <a:latin typeface="+mj-lt"/>
              </a:rPr>
              <a:t>ều khiển camera</a:t>
            </a:r>
            <a:endParaRPr>
              <a:latin typeface="+mj-lt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+mn-lt"/>
              </a:rPr>
              <a:t>Giao diện và các chức năng của màn </a:t>
            </a:r>
            <a:r>
              <a:rPr lang="en-US" smtClean="0">
                <a:latin typeface="+mn-lt"/>
              </a:rPr>
              <a:t>hình điều khiển camera</a:t>
            </a:r>
            <a:endParaRPr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9126" cy="3385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53" y="1538440"/>
            <a:ext cx="2390509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8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33;p35"/>
          <p:cNvSpPr txBox="1">
            <a:spLocks noGrp="1"/>
          </p:cNvSpPr>
          <p:nvPr>
            <p:ph type="title"/>
          </p:nvPr>
        </p:nvSpPr>
        <p:spPr>
          <a:xfrm>
            <a:off x="1116330" y="2165555"/>
            <a:ext cx="6911340" cy="812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mtClean="0">
                <a:latin typeface="+mj-lt"/>
              </a:rPr>
              <a:t>Giao diện điều khiển và xem lại lịch sử camera theo chiều dọc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127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40" y="360984"/>
            <a:ext cx="2965606" cy="4386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360984"/>
            <a:ext cx="2965606" cy="43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18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233;p35"/>
          <p:cNvSpPr txBox="1">
            <a:spLocks noGrp="1"/>
          </p:cNvSpPr>
          <p:nvPr>
            <p:ph type="title"/>
          </p:nvPr>
        </p:nvSpPr>
        <p:spPr>
          <a:xfrm>
            <a:off x="1116330" y="2100785"/>
            <a:ext cx="6911340" cy="9419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/>
              <a:t>Giao diện điều khiển và xem lại lịch sử camera theo </a:t>
            </a:r>
            <a:r>
              <a:rPr lang="en-US"/>
              <a:t>chiều </a:t>
            </a:r>
            <a:r>
              <a:rPr lang="en-US" smtClean="0"/>
              <a:t>ngang</a:t>
            </a: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3681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369950"/>
            <a:ext cx="4488180" cy="2019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2625470"/>
            <a:ext cx="4488180" cy="20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0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245</Words>
  <Application>Microsoft Office PowerPoint</Application>
  <PresentationFormat>On-screen Show (16:9)</PresentationFormat>
  <Paragraphs>33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Arvo</vt:lpstr>
      <vt:lpstr>Bodoni</vt:lpstr>
      <vt:lpstr>Ubuntu</vt:lpstr>
      <vt:lpstr>Ubuntu Light</vt:lpstr>
      <vt:lpstr>Minimal Charm</vt:lpstr>
      <vt:lpstr>PowerPoint Presentation</vt:lpstr>
      <vt:lpstr>1. Đăng ký, đăng nhập</vt:lpstr>
      <vt:lpstr>2. Trang chủ</vt:lpstr>
      <vt:lpstr>3. Cấu hình thiết bị</vt:lpstr>
      <vt:lpstr>4. Điều khiển camera</vt:lpstr>
      <vt:lpstr>Giao diện điều khiển và xem lại lịch sử camera theo chiều dọc</vt:lpstr>
      <vt:lpstr>PowerPoint Presentation</vt:lpstr>
      <vt:lpstr>Giao diện điều khiển và xem lại lịch sử camera theo chiều ngang</vt:lpstr>
      <vt:lpstr>PowerPoint Presentation</vt:lpstr>
      <vt:lpstr>5. Chi tiết camera và quản lý thẻ nhớ SD</vt:lpstr>
      <vt:lpstr>Giao diện thông tin chi tiết camera</vt:lpstr>
      <vt:lpstr>PowerPoint Presentation</vt:lpstr>
      <vt:lpstr>Giao diện và chi tiết chức năng quản lý thẻ SD</vt:lpstr>
      <vt:lpstr>PowerPoint Presentation</vt:lpstr>
      <vt:lpstr>Khó khăn trong quá trình phát triển</vt:lpstr>
      <vt:lpstr>Định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triển ứng dụng theo dõi và bảo vệ các mẫu điện thoại thông minh của Samsung tại các cửa hàng bán lẻ</dc:title>
  <cp:lastModifiedBy>Hiep</cp:lastModifiedBy>
  <cp:revision>77</cp:revision>
  <dcterms:modified xsi:type="dcterms:W3CDTF">2021-07-25T17:33:43Z</dcterms:modified>
</cp:coreProperties>
</file>